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79064" autoAdjust="0"/>
  </p:normalViewPr>
  <p:slideViewPr>
    <p:cSldViewPr>
      <p:cViewPr varScale="1">
        <p:scale>
          <a:sx n="61" d="100"/>
          <a:sy n="61" d="100"/>
        </p:scale>
        <p:origin x="8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</a:t>
            </a:r>
            <a:r>
              <a:rPr lang="en-US" dirty="0" err="1"/>
              <a:t>роблема</a:t>
            </a:r>
            <a:r>
              <a:rPr lang="en-US" dirty="0"/>
              <a:t> е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сега</a:t>
            </a:r>
            <a:r>
              <a:rPr lang="en-US" dirty="0"/>
              <a:t> </a:t>
            </a:r>
            <a:r>
              <a:rPr lang="en-US" dirty="0" err="1"/>
              <a:t>трябжа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ходи</a:t>
            </a:r>
            <a:r>
              <a:rPr lang="en-US" dirty="0"/>
              <a:t> </a:t>
            </a:r>
            <a:r>
              <a:rPr lang="en-US" dirty="0" err="1"/>
              <a:t>отделно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саитовете</a:t>
            </a:r>
            <a:r>
              <a:rPr lang="en-US" dirty="0"/>
              <a:t> </a:t>
            </a:r>
            <a:r>
              <a:rPr lang="en-US" dirty="0" err="1"/>
              <a:t>примерно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басес</a:t>
            </a:r>
            <a:r>
              <a:rPr lang="en-US" dirty="0"/>
              <a:t> и </a:t>
            </a:r>
            <a:r>
              <a:rPr lang="en-US" dirty="0" err="1"/>
              <a:t>рипорти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като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запознават</a:t>
            </a:r>
            <a:r>
              <a:rPr lang="en-US" dirty="0"/>
              <a:t> с </a:t>
            </a:r>
            <a:r>
              <a:rPr lang="en-US" dirty="0" err="1"/>
              <a:t>много</a:t>
            </a:r>
            <a:r>
              <a:rPr lang="en-US" dirty="0"/>
              <a:t> и </a:t>
            </a:r>
            <a:r>
              <a:rPr lang="en-US" dirty="0" err="1"/>
              <a:t>разнобразна</a:t>
            </a:r>
            <a:r>
              <a:rPr lang="en-US" dirty="0"/>
              <a:t> </a:t>
            </a:r>
            <a:r>
              <a:rPr lang="en-US" dirty="0" err="1"/>
              <a:t>иформацияа</a:t>
            </a:r>
            <a:r>
              <a:rPr lang="en-US" dirty="0"/>
              <a:t> </a:t>
            </a:r>
            <a:r>
              <a:rPr lang="en-US" dirty="0" err="1"/>
              <a:t>хората</a:t>
            </a:r>
            <a:r>
              <a:rPr lang="en-US" dirty="0"/>
              <a:t> (</a:t>
            </a:r>
            <a:r>
              <a:rPr lang="en-US" dirty="0" err="1"/>
              <a:t>разправия</a:t>
            </a:r>
            <a:r>
              <a:rPr lang="en-US" dirty="0"/>
              <a:t>) </a:t>
            </a:r>
          </a:p>
          <a:p>
            <a:r>
              <a:rPr lang="en-US" dirty="0" err="1"/>
              <a:t>Хжите</a:t>
            </a:r>
            <a:r>
              <a:rPr lang="en-US" dirty="0"/>
              <a:t> и </a:t>
            </a:r>
            <a:r>
              <a:rPr lang="en-US" dirty="0" err="1"/>
              <a:t>пътеките</a:t>
            </a:r>
            <a:r>
              <a:rPr lang="en-US" dirty="0"/>
              <a:t> в </a:t>
            </a:r>
            <a:r>
              <a:rPr lang="en-US" dirty="0" err="1"/>
              <a:t>българия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са</a:t>
            </a:r>
            <a:r>
              <a:rPr lang="en-US" dirty="0"/>
              <a:t> </a:t>
            </a:r>
            <a:r>
              <a:rPr lang="en-US" dirty="0" err="1"/>
              <a:t>обновени</a:t>
            </a:r>
            <a:r>
              <a:rPr lang="en-US" dirty="0"/>
              <a:t> и </a:t>
            </a:r>
            <a:r>
              <a:rPr lang="en-US" dirty="0" err="1"/>
              <a:t>създават</a:t>
            </a:r>
            <a:r>
              <a:rPr lang="en-US" dirty="0"/>
              <a:t> </a:t>
            </a:r>
            <a:r>
              <a:rPr lang="en-US" dirty="0" err="1"/>
              <a:t>предпоставки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инциденти</a:t>
            </a:r>
            <a:r>
              <a:rPr lang="en-US" dirty="0"/>
              <a:t>. </a:t>
            </a:r>
            <a:r>
              <a:rPr lang="en-US" dirty="0" err="1"/>
              <a:t>Към</a:t>
            </a:r>
            <a:r>
              <a:rPr lang="en-US" dirty="0"/>
              <a:t> </a:t>
            </a:r>
            <a:r>
              <a:rPr lang="en-US" dirty="0" err="1"/>
              <a:t>момента</a:t>
            </a:r>
            <a:r>
              <a:rPr lang="en-US" dirty="0"/>
              <a:t> </a:t>
            </a:r>
            <a:r>
              <a:rPr lang="en-US" dirty="0" err="1"/>
              <a:t>яма</a:t>
            </a:r>
            <a:r>
              <a:rPr lang="en-US" dirty="0"/>
              <a:t> </a:t>
            </a:r>
            <a:r>
              <a:rPr lang="en-US" dirty="0" err="1"/>
              <a:t>налично</a:t>
            </a:r>
            <a:r>
              <a:rPr lang="en-US" dirty="0"/>
              <a:t> </a:t>
            </a:r>
            <a:r>
              <a:rPr lang="en-US" dirty="0" err="1"/>
              <a:t>решение</a:t>
            </a:r>
            <a:r>
              <a:rPr lang="en-US" dirty="0"/>
              <a:t>.</a:t>
            </a:r>
          </a:p>
          <a:p>
            <a:r>
              <a:rPr lang="en-US" dirty="0" err="1"/>
              <a:t>Чрез</a:t>
            </a:r>
            <a:r>
              <a:rPr lang="en-US" dirty="0"/>
              <a:t> </a:t>
            </a:r>
            <a:r>
              <a:rPr lang="en-US" dirty="0" err="1"/>
              <a:t>следене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потока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определи</a:t>
            </a:r>
            <a:r>
              <a:rPr lang="en-US" dirty="0"/>
              <a:t> </a:t>
            </a:r>
            <a:r>
              <a:rPr lang="en-US" dirty="0" err="1"/>
              <a:t>колко</a:t>
            </a:r>
            <a:r>
              <a:rPr lang="en-US" dirty="0"/>
              <a:t> </a:t>
            </a:r>
            <a:r>
              <a:rPr lang="en-US" dirty="0" err="1"/>
              <a:t>хора</a:t>
            </a:r>
            <a:r>
              <a:rPr lang="en-US" dirty="0"/>
              <a:t> </a:t>
            </a:r>
            <a:r>
              <a:rPr lang="en-US" dirty="0" err="1"/>
              <a:t>има</a:t>
            </a:r>
            <a:r>
              <a:rPr lang="en-US" dirty="0"/>
              <a:t> в </a:t>
            </a:r>
            <a:r>
              <a:rPr lang="en-US" dirty="0" err="1"/>
              <a:t>коя</a:t>
            </a:r>
            <a:r>
              <a:rPr lang="en-US" dirty="0"/>
              <a:t> </a:t>
            </a:r>
            <a:r>
              <a:rPr lang="en-US" dirty="0" err="1"/>
              <a:t>местност</a:t>
            </a:r>
            <a:r>
              <a:rPr lang="en-US" dirty="0"/>
              <a:t> </a:t>
            </a:r>
            <a:r>
              <a:rPr lang="en-US" dirty="0" err="1"/>
              <a:t>горе</a:t>
            </a:r>
            <a:r>
              <a:rPr lang="en-US" dirty="0"/>
              <a:t> </a:t>
            </a:r>
            <a:r>
              <a:rPr lang="en-US" dirty="0" err="1"/>
              <a:t>долу</a:t>
            </a:r>
            <a:r>
              <a:rPr lang="en-US" dirty="0"/>
              <a:t> и </a:t>
            </a:r>
            <a:r>
              <a:rPr lang="en-US" dirty="0" err="1"/>
              <a:t>би</a:t>
            </a:r>
            <a:r>
              <a:rPr lang="en-US" dirty="0"/>
              <a:t> </a:t>
            </a:r>
            <a:r>
              <a:rPr lang="en-US" dirty="0" err="1"/>
              <a:t>могло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действа</a:t>
            </a:r>
            <a:r>
              <a:rPr lang="en-US" dirty="0"/>
              <a:t> </a:t>
            </a:r>
            <a:r>
              <a:rPr lang="en-US" dirty="0" err="1"/>
              <a:t>подобаващо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ограниат</a:t>
            </a:r>
            <a:r>
              <a:rPr lang="en-US" dirty="0"/>
              <a:t> </a:t>
            </a:r>
            <a:r>
              <a:rPr lang="en-US" dirty="0" err="1"/>
              <a:t>инцидентите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37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Mountains4All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2624" y="4622175"/>
            <a:ext cx="1095397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De[Debuggers]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en-US" sz="6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Вашата</a:t>
            </a: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</a:t>
            </a: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0723364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Вашето</a:t>
            </a:r>
            <a:r>
              <a:rPr lang="en-US" sz="9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екип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вашият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научихте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sz="5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хакатона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139</Words>
  <Application>Microsoft Office PowerPoint</Application>
  <PresentationFormat>Custom</PresentationFormat>
  <Paragraphs>29</Paragraphs>
  <Slides>11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kiko-nv</cp:lastModifiedBy>
  <cp:revision>8</cp:revision>
  <dcterms:created xsi:type="dcterms:W3CDTF">2006-08-16T00:00:00Z</dcterms:created>
  <dcterms:modified xsi:type="dcterms:W3CDTF">2024-03-14T18:12:02Z</dcterms:modified>
  <dc:identifier>DAF_NFRPGhY</dc:identifier>
</cp:coreProperties>
</file>